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8723B-8AE8-414B-B485-631B742034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5CCB-AE78-4082-B725-5F5E0BBF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D3B3-8B42-458D-9966-8B91492E2AEC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0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4F7C-76D1-41CF-8ABF-83A71DAAB846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144-CE29-425E-98C6-60AC2D8823CA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D16B-AF81-4348-BA5A-BCF7316D2B1D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1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CDD-C5B4-434C-9308-1E5CF7138B81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5DDE-B42C-468E-9B32-61C2A2987B94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E724-92C3-42D4-8902-ECF3B674DEEE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B579-E55B-436A-A8EE-E92B9F8DBC7D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07DD-5B2F-4251-B95A-71E5D81F43D3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4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E400-A156-4D6A-A181-6F819C3384ED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EBF2-C772-4ECB-865B-07C19BD263BD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09985-9EFD-46D3-BBFE-FF001DDB6D60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©2012, TESCCC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AF68-53B3-4D0C-90AC-5A08F224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5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2895600" cy="365125"/>
          </a:xfrm>
        </p:spPr>
        <p:txBody>
          <a:bodyPr/>
          <a:lstStyle/>
          <a:p>
            <a:r>
              <a:rPr lang="en-US" dirty="0" smtClean="0"/>
              <a:t>©2012, TESCCC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5900"/>
            <a:ext cx="8610600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365125"/>
          </a:xfrm>
        </p:spPr>
        <p:txBody>
          <a:bodyPr/>
          <a:lstStyle/>
          <a:p>
            <a:r>
              <a:rPr lang="en-US" smtClean="0"/>
              <a:t>©2012, TESCCC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3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8487AF559674CAC24F3421B46D269" ma:contentTypeVersion="56" ma:contentTypeDescription="Create a new document." ma:contentTypeScope="" ma:versionID="db620a92a2e71f7f8b8a841d6351896f">
  <xsd:schema xmlns:xsd="http://www.w3.org/2001/XMLSchema" xmlns:p="http://schemas.microsoft.com/office/2006/metadata/properties" xmlns:ns2="3ea8c385-78c1-4fdd-96b0-5420c47c8a12" xmlns:ns3="05070fe1-d26d-4820-95fc-51cc29fca3c5" xmlns:ns5="70eeb807-ab9c-4164-bbb2-36c7ba31df36" targetNamespace="http://schemas.microsoft.com/office/2006/metadata/properties" ma:root="true" ma:fieldsID="3f5c494680dffeadd8ef59bd5f307dd5" ns2:_="" ns3:_="" ns5:_="">
    <xsd:import namespace="3ea8c385-78c1-4fdd-96b0-5420c47c8a12"/>
    <xsd:import namespace="05070fe1-d26d-4820-95fc-51cc29fca3c5"/>
    <xsd:import namespace="70eeb807-ab9c-4164-bbb2-36c7ba31df36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Editable_x0020_Resource" minOccurs="0"/>
                <xsd:element ref="ns5:Year_x0020_at_x0020_a_x0020_Glance_x0020_11_x002d_12"/>
                <xsd:element ref="ns5:Unit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Editable_x0020_Resource" ma:index="9" nillable="true" ma:displayName="Editable Resource" ma:list="44e8a24b-f557-45c9-a4c4-670fa0ab1cd9" ma:internalName="Editable_x0020_Resource" ma:showField="Title" ma:web="f01ae1b1-f1fd-485a-ac39-92ac446b4c7b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70eeb807-ab9c-4164-bbb2-36c7ba31df36" elementFormDefault="qualified">
    <xsd:import namespace="http://schemas.microsoft.com/office/2006/documentManagement/types"/>
    <xsd:element name="Year_x0020_at_x0020_a_x0020_Glance_x0020_11_x002d_12" ma:index="11" ma:displayName="Year at a Glance 11-12" ma:list="{14e8e0d6-e488-492e-b47c-1ad104aeb835}" ma:internalName="Year_x0020_at_x0020_a_x0020_Glance_x0020_11_x002d_12" ma:readOnly="false" ma:showField="Title">
      <xsd:simpleType>
        <xsd:restriction base="dms:Lookup"/>
      </xsd:simpleType>
    </xsd:element>
    <xsd:element name="Units" ma:index="12" ma:displayName="Units" ma:list="{f5c654fd-d97b-4395-a17a-1fae93bbe50c}" ma:internalName="Units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ditable_x0020_Resource xmlns="05070fe1-d26d-4820-95fc-51cc29fca3c5" xsi:nil="true"/>
    <Units xmlns="70eeb807-ab9c-4164-bbb2-36c7ba31df36">273</Units>
    <Year_x0020_at_x0020_a_x0020_Glance_x0020_11_x002d_12 xmlns="70eeb807-ab9c-4164-bbb2-36c7ba31df36">61</Year_x0020_at_x0020_a_x0020_Glance_x0020_11_x002d_12>
    <Index xmlns="3ea8c385-78c1-4fdd-96b0-5420c47c8a12" xsi:nil="true"/>
  </documentManagement>
</p:properties>
</file>

<file path=customXml/itemProps1.xml><?xml version="1.0" encoding="utf-8"?>
<ds:datastoreItem xmlns:ds="http://schemas.openxmlformats.org/officeDocument/2006/customXml" ds:itemID="{5DD0C87F-31ED-4FAA-BD77-D443E2106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70eeb807-ab9c-4164-bbb2-36c7ba31df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066F987-E15C-4796-9945-55CB5177C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1EED3-43D9-478B-AA1B-F8F6929EA0DA}">
  <ds:schemaRefs>
    <ds:schemaRef ds:uri="05070fe1-d26d-4820-95fc-51cc29fca3c5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70eeb807-ab9c-4164-bbb2-36c7ba31df36"/>
    <ds:schemaRef ds:uri="3ea8c385-78c1-4fdd-96b0-5420c47c8a12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Region XIII</dc:creator>
  <cp:lastModifiedBy>boowie</cp:lastModifiedBy>
  <cp:revision>13</cp:revision>
  <dcterms:created xsi:type="dcterms:W3CDTF">2012-05-15T18:05:19Z</dcterms:created>
  <dcterms:modified xsi:type="dcterms:W3CDTF">2012-09-29T22:38:12Z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0x0101009E88487AF559674CAC24F3421B46D269</vt:lpwstr>
  </property>
</Properties>
</file>